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24120475" cy="370792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679">
          <p15:clr>
            <a:srgbClr val="747775"/>
          </p15:clr>
        </p15:guide>
        <p15:guide id="2" pos="759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>
        <p:scale>
          <a:sx n="49" d="100"/>
          <a:sy n="49" d="100"/>
        </p:scale>
        <p:origin x="1056" y="144"/>
      </p:cViewPr>
      <p:guideLst>
        <p:guide orient="horz" pos="11679"/>
        <p:guide pos="75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314066" y="685800"/>
            <a:ext cx="2230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4575" y="685800"/>
            <a:ext cx="22304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22223" y="5367715"/>
            <a:ext cx="22475700" cy="147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22201" y="20431487"/>
            <a:ext cx="22475700" cy="57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822201" y="15505690"/>
            <a:ext cx="22475700" cy="60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22201" y="3208229"/>
            <a:ext cx="22475700" cy="4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822201" y="8308306"/>
            <a:ext cx="22475700" cy="24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1pPr>
            <a:lvl2pPr marL="914400" lvl="1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2pPr>
            <a:lvl3pPr marL="1371600" lvl="2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3pPr>
            <a:lvl4pPr marL="1828800" lvl="3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4pPr>
            <a:lvl5pPr marL="2286000" lvl="4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5pPr>
            <a:lvl6pPr marL="2743200" lvl="5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6pPr>
            <a:lvl7pPr marL="3200400" lvl="6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7pPr>
            <a:lvl8pPr marL="3657600" lvl="7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8pPr>
            <a:lvl9pPr marL="4114800" lvl="8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822201" y="3208229"/>
            <a:ext cx="22475700" cy="4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822201" y="8308306"/>
            <a:ext cx="10551000" cy="24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 sz="5800"/>
            </a:lvl1pPr>
            <a:lvl2pPr marL="914400" lvl="1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2pPr>
            <a:lvl3pPr marL="1371600" lvl="2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3pPr>
            <a:lvl4pPr marL="1828800" lvl="3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4pPr>
            <a:lvl5pPr marL="2286000" lvl="4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5pPr>
            <a:lvl6pPr marL="2743200" lvl="5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6pPr>
            <a:lvl7pPr marL="3200400" lvl="6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7pPr>
            <a:lvl8pPr marL="3657600" lvl="7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8pPr>
            <a:lvl9pPr marL="4114800" lvl="8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2746882" y="8308306"/>
            <a:ext cx="10551000" cy="24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 sz="5800"/>
            </a:lvl1pPr>
            <a:lvl2pPr marL="914400" lvl="1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2pPr>
            <a:lvl3pPr marL="1371600" lvl="2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3pPr>
            <a:lvl4pPr marL="1828800" lvl="3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4pPr>
            <a:lvl5pPr marL="2286000" lvl="4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5pPr>
            <a:lvl6pPr marL="2743200" lvl="5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6pPr>
            <a:lvl7pPr marL="3200400" lvl="6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7pPr>
            <a:lvl8pPr marL="3657600" lvl="7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8pPr>
            <a:lvl9pPr marL="4114800" lvl="8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822201" y="3208229"/>
            <a:ext cx="22475700" cy="4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822201" y="4005375"/>
            <a:ext cx="7407000" cy="5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822201" y="10017764"/>
            <a:ext cx="7407000" cy="229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1pPr>
            <a:lvl2pPr marL="914400" lvl="1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2pPr>
            <a:lvl3pPr marL="1371600" lvl="2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3pPr>
            <a:lvl4pPr marL="1828800" lvl="3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4pPr>
            <a:lvl5pPr marL="2286000" lvl="4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5pPr>
            <a:lvl6pPr marL="2743200" lvl="5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6pPr>
            <a:lvl7pPr marL="3200400" lvl="6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7pPr>
            <a:lvl8pPr marL="3657600" lvl="7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8pPr>
            <a:lvl9pPr marL="4114800" lvl="8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293179" y="3245176"/>
            <a:ext cx="16797000" cy="294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2060000" y="-901"/>
            <a:ext cx="12060000" cy="3708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380475" tIns="380475" rIns="380475" bIns="3804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700335" y="8890080"/>
            <a:ext cx="10670400" cy="106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700335" y="20207645"/>
            <a:ext cx="10670400" cy="89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3029390" y="5219928"/>
            <a:ext cx="10121100" cy="266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457200" lvl="0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1pPr>
            <a:lvl2pPr marL="914400" lvl="1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2pPr>
            <a:lvl3pPr marL="1371600" lvl="2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3pPr>
            <a:lvl4pPr marL="1828800" lvl="3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4pPr>
            <a:lvl5pPr marL="2286000" lvl="4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5pPr>
            <a:lvl6pPr marL="2743200" lvl="5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6pPr>
            <a:lvl7pPr marL="3200400" lvl="6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7pPr>
            <a:lvl8pPr marL="3657600" lvl="7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8pPr>
            <a:lvl9pPr marL="4114800" lvl="8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822201" y="30498633"/>
            <a:ext cx="15823500" cy="43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822201" y="7974164"/>
            <a:ext cx="22475700" cy="141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822201" y="22724702"/>
            <a:ext cx="22475700" cy="9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7048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1pPr>
            <a:lvl2pPr marL="914400" lvl="1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2pPr>
            <a:lvl3pPr marL="1371600" lvl="2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3pPr>
            <a:lvl4pPr marL="1828800" lvl="3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4pPr>
            <a:lvl5pPr marL="2286000" lvl="4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5pPr>
            <a:lvl6pPr marL="2743200" lvl="5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6pPr>
            <a:lvl7pPr marL="3200400" lvl="6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7pPr>
            <a:lvl8pPr marL="3657600" lvl="7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8pPr>
            <a:lvl9pPr marL="4114800" lvl="8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22201" y="3208229"/>
            <a:ext cx="22475700" cy="4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22201" y="8308306"/>
            <a:ext cx="22475700" cy="24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marR="0" lvl="0" indent="-704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●"/>
              <a:defRPr sz="7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○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■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●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○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■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●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○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■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107125" y="539800"/>
            <a:ext cx="11686800" cy="48783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400" b="1" i="0" u="none" strike="noStrike" cap="none">
                <a:solidFill>
                  <a:schemeClr val="dk1"/>
                </a:solidFill>
              </a:rPr>
              <a:t>TÍTULO DO TRABALHO –</a:t>
            </a:r>
            <a:r>
              <a:rPr lang="pt-BR" sz="4400" b="1">
                <a:solidFill>
                  <a:schemeClr val="dk1"/>
                </a:solidFill>
              </a:rPr>
              <a:t> </a:t>
            </a:r>
            <a:r>
              <a:rPr lang="pt-BR" sz="4400" b="1" i="0" u="none" strike="noStrike" cap="none">
                <a:solidFill>
                  <a:schemeClr val="dk1"/>
                </a:solidFill>
              </a:rPr>
              <a:t>FONTE</a:t>
            </a:r>
            <a:endParaRPr sz="4400" b="1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400" b="1" i="0" u="none" strike="noStrike" cap="none">
                <a:solidFill>
                  <a:schemeClr val="dk1"/>
                </a:solidFill>
              </a:rPr>
              <a:t>ARIAL</a:t>
            </a:r>
            <a:r>
              <a:rPr lang="pt-BR" sz="4400" b="1">
                <a:solidFill>
                  <a:schemeClr val="dk1"/>
                </a:solidFill>
              </a:rPr>
              <a:t> </a:t>
            </a:r>
            <a:r>
              <a:rPr lang="pt-BR" sz="4400" b="1" i="0" u="none" strike="noStrike" cap="none">
                <a:solidFill>
                  <a:schemeClr val="dk1"/>
                </a:solidFill>
              </a:rPr>
              <a:t>44 –</a:t>
            </a:r>
            <a:r>
              <a:rPr lang="pt-BR" sz="4400" b="1">
                <a:solidFill>
                  <a:schemeClr val="dk1"/>
                </a:solidFill>
              </a:rPr>
              <a:t> </a:t>
            </a:r>
            <a:r>
              <a:rPr lang="pt-BR" sz="4400" b="1" i="0" u="none" strike="noStrike" cap="none">
                <a:solidFill>
                  <a:schemeClr val="dk1"/>
                </a:solidFill>
              </a:rPr>
              <a:t>CAIXA ALTA –</a:t>
            </a:r>
            <a:r>
              <a:rPr lang="pt-BR" sz="4400" b="1">
                <a:solidFill>
                  <a:schemeClr val="dk1"/>
                </a:solidFill>
              </a:rPr>
              <a:t> </a:t>
            </a:r>
            <a:r>
              <a:rPr lang="pt-BR" sz="4400" b="1" i="0" u="none" strike="noStrike" cap="none">
                <a:solidFill>
                  <a:schemeClr val="dk1"/>
                </a:solidFill>
              </a:rPr>
              <a:t>NEGRITO </a:t>
            </a:r>
            <a:endParaRPr sz="44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119225" y="5938225"/>
            <a:ext cx="21863700" cy="21603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pt-BR" sz="3600" i="0" u="none" strike="noStrike" cap="none">
                <a:solidFill>
                  <a:schemeClr val="dk1"/>
                </a:solidFill>
              </a:rPr>
              <a:t>Autores (fonte arial 36)</a:t>
            </a:r>
            <a:endParaRPr sz="36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pt-BR" sz="3600" i="0" u="none" strike="noStrike" cap="none">
                <a:solidFill>
                  <a:schemeClr val="dk1"/>
                </a:solidFill>
              </a:rPr>
              <a:t>Nome completo e vínculo institucional </a:t>
            </a:r>
            <a:endParaRPr sz="36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179125" y="8822067"/>
            <a:ext cx="10871950" cy="7354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</a:rPr>
              <a:t>Introdução</a:t>
            </a:r>
            <a:endParaRPr sz="4000" b="1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</a:rPr>
              <a:t>Título - negrito,</a:t>
            </a:r>
            <a:r>
              <a:rPr lang="pt-BR" sz="4000" b="1">
                <a:solidFill>
                  <a:schemeClr val="dk1"/>
                </a:solidFill>
              </a:rPr>
              <a:t> </a:t>
            </a:r>
            <a:r>
              <a:rPr lang="pt-BR" sz="4000" b="1" i="0" u="none" strike="noStrike" cap="none">
                <a:solidFill>
                  <a:schemeClr val="dk1"/>
                </a:solidFill>
              </a:rPr>
              <a:t>fonte arial 40 </a:t>
            </a:r>
            <a:endParaRPr sz="40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i="0" u="none" strike="noStrike" cap="none">
                <a:solidFill>
                  <a:schemeClr val="dk1"/>
                </a:solidFill>
              </a:rPr>
              <a:t>Texto - fonte arial 3</a:t>
            </a:r>
            <a:r>
              <a:rPr lang="pt-BR" sz="3000">
                <a:solidFill>
                  <a:schemeClr val="dk1"/>
                </a:solidFill>
              </a:rPr>
              <a:t>0</a:t>
            </a:r>
            <a:endParaRPr sz="30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179125" y="20662121"/>
            <a:ext cx="10871950" cy="13628669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 dirty="0">
                <a:solidFill>
                  <a:schemeClr val="dk1"/>
                </a:solidFill>
              </a:rPr>
              <a:t>Método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 dirty="0">
                <a:solidFill>
                  <a:schemeClr val="dk1"/>
                </a:solidFill>
              </a:rPr>
              <a:t>Título - </a:t>
            </a:r>
            <a:r>
              <a:rPr lang="pt-BR" sz="4000" b="1" dirty="0">
                <a:solidFill>
                  <a:schemeClr val="dk1"/>
                </a:solidFill>
              </a:rPr>
              <a:t>n</a:t>
            </a:r>
            <a:r>
              <a:rPr lang="pt-BR" sz="4000" b="1" i="0" u="none" strike="noStrike" cap="none" dirty="0">
                <a:solidFill>
                  <a:schemeClr val="dk1"/>
                </a:solidFill>
              </a:rPr>
              <a:t>egrito</a:t>
            </a:r>
            <a:r>
              <a:rPr lang="pt-BR" sz="4000" b="1" dirty="0">
                <a:solidFill>
                  <a:schemeClr val="dk1"/>
                </a:solidFill>
              </a:rPr>
              <a:t>, </a:t>
            </a:r>
            <a:r>
              <a:rPr lang="pt-BR" sz="4000" b="1" i="0" u="none" strike="noStrike" cap="none" dirty="0">
                <a:solidFill>
                  <a:schemeClr val="dk1"/>
                </a:solidFill>
              </a:rPr>
              <a:t>fonte </a:t>
            </a:r>
            <a:r>
              <a:rPr lang="pt-BR" sz="4000" b="1" i="0" u="none" strike="noStrike" cap="none" dirty="0" err="1">
                <a:solidFill>
                  <a:schemeClr val="dk1"/>
                </a:solidFill>
              </a:rPr>
              <a:t>arial</a:t>
            </a:r>
            <a:r>
              <a:rPr lang="pt-BR" sz="4000" b="1" i="0" u="none" strike="noStrike" cap="none" dirty="0">
                <a:solidFill>
                  <a:schemeClr val="dk1"/>
                </a:solidFill>
              </a:rPr>
              <a:t> 40 </a:t>
            </a:r>
            <a:endParaRPr sz="4000" i="0" u="none" strike="noStrike" cap="none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i="0" u="none" strike="noStrike" cap="none" dirty="0">
                <a:solidFill>
                  <a:schemeClr val="dk1"/>
                </a:solidFill>
              </a:rPr>
              <a:t>Texto - fonte </a:t>
            </a:r>
            <a:r>
              <a:rPr lang="pt-BR" sz="3000" i="0" u="none" strike="noStrike" cap="none" dirty="0" err="1">
                <a:solidFill>
                  <a:schemeClr val="dk1"/>
                </a:solidFill>
              </a:rPr>
              <a:t>arial</a:t>
            </a:r>
            <a:r>
              <a:rPr lang="pt-BR" sz="3000" i="0" u="none" strike="noStrike" cap="none" dirty="0">
                <a:solidFill>
                  <a:schemeClr val="dk1"/>
                </a:solidFill>
              </a:rPr>
              <a:t> 3</a:t>
            </a:r>
            <a:r>
              <a:rPr lang="pt-BR" sz="3000" dirty="0">
                <a:solidFill>
                  <a:schemeClr val="dk1"/>
                </a:solidFill>
              </a:rPr>
              <a:t>0</a:t>
            </a:r>
            <a:endParaRPr sz="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140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2784511" y="8666881"/>
            <a:ext cx="10225200" cy="1482616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i="0" u="none" strike="noStrike" cap="none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</a:rPr>
              <a:t>Resultados</a:t>
            </a:r>
            <a:endParaRPr sz="40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</a:rPr>
              <a:t>Título</a:t>
            </a:r>
            <a:r>
              <a:rPr lang="pt-BR" sz="4000" b="1">
                <a:solidFill>
                  <a:schemeClr val="dk1"/>
                </a:solidFill>
              </a:rPr>
              <a:t> </a:t>
            </a:r>
            <a:r>
              <a:rPr lang="pt-BR" sz="4000" b="1" i="0" u="none" strike="noStrike" cap="none">
                <a:solidFill>
                  <a:schemeClr val="dk1"/>
                </a:solidFill>
              </a:rPr>
              <a:t>– negrito, fonte arial 40 </a:t>
            </a:r>
            <a:endParaRPr sz="40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i="0" u="none" strike="noStrike" cap="none">
                <a:solidFill>
                  <a:schemeClr val="dk1"/>
                </a:solidFill>
              </a:rPr>
              <a:t>Texto - fonte arial 3</a:t>
            </a:r>
            <a:r>
              <a:rPr lang="pt-BR" sz="3000">
                <a:solidFill>
                  <a:schemeClr val="dk1"/>
                </a:solidFill>
              </a:rPr>
              <a:t>0</a:t>
            </a:r>
            <a:r>
              <a:rPr lang="pt-BR" sz="3000" i="0" u="none" strike="noStrike" cap="none">
                <a:solidFill>
                  <a:schemeClr val="dk1"/>
                </a:solidFill>
              </a:rPr>
              <a:t> </a:t>
            </a:r>
            <a:endParaRPr sz="30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i="0" u="none" strike="noStrike" cap="none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i="0" u="none" strike="noStrike" cap="none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i="0" u="none" strike="noStrike" cap="none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2793925" y="23622535"/>
            <a:ext cx="10225200" cy="7963454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 dirty="0">
                <a:solidFill>
                  <a:schemeClr val="dk1"/>
                </a:solidFill>
              </a:rPr>
              <a:t>Conclusão</a:t>
            </a:r>
            <a:endParaRPr sz="4000" i="0" u="none" strike="noStrike" cap="none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 dirty="0">
                <a:solidFill>
                  <a:schemeClr val="dk1"/>
                </a:solidFill>
              </a:rPr>
              <a:t>Título - negrito, fonte </a:t>
            </a:r>
            <a:r>
              <a:rPr lang="pt-BR" sz="4000" b="1" i="0" u="none" strike="noStrike" cap="none" dirty="0" err="1">
                <a:solidFill>
                  <a:schemeClr val="dk1"/>
                </a:solidFill>
              </a:rPr>
              <a:t>arial</a:t>
            </a:r>
            <a:r>
              <a:rPr lang="pt-BR" sz="4000" b="1" i="0" u="none" strike="noStrike" cap="none" dirty="0">
                <a:solidFill>
                  <a:schemeClr val="dk1"/>
                </a:solidFill>
              </a:rPr>
              <a:t> 4</a:t>
            </a:r>
            <a:r>
              <a:rPr lang="pt-BR" sz="4000" b="1" dirty="0">
                <a:solidFill>
                  <a:schemeClr val="dk1"/>
                </a:solidFill>
              </a:rPr>
              <a:t>0</a:t>
            </a:r>
            <a:endParaRPr sz="4000" b="1" i="0" u="none" strike="noStrike" cap="none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i="0" u="none" strike="noStrike" cap="none" dirty="0">
                <a:solidFill>
                  <a:schemeClr val="dk1"/>
                </a:solidFill>
              </a:rPr>
              <a:t>Texto - fonte </a:t>
            </a:r>
            <a:r>
              <a:rPr lang="pt-BR" sz="3000" i="0" u="none" strike="noStrike" cap="none" dirty="0" err="1">
                <a:solidFill>
                  <a:schemeClr val="dk1"/>
                </a:solidFill>
              </a:rPr>
              <a:t>arial</a:t>
            </a:r>
            <a:r>
              <a:rPr lang="pt-BR" sz="3000" i="0" u="none" strike="noStrike" cap="none" dirty="0">
                <a:solidFill>
                  <a:schemeClr val="dk1"/>
                </a:solidFill>
              </a:rPr>
              <a:t> 3</a:t>
            </a:r>
            <a:r>
              <a:rPr lang="pt-BR" sz="3000" dirty="0">
                <a:solidFill>
                  <a:schemeClr val="dk1"/>
                </a:solidFill>
              </a:rPr>
              <a:t>0</a:t>
            </a:r>
            <a:endParaRPr sz="3000" i="0" u="none" strike="noStrike" cap="none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140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2806551" y="31956507"/>
            <a:ext cx="10225200" cy="2334283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</a:rPr>
              <a:t>Referências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</a:rPr>
              <a:t>Título - negrito, fonte arial 40 </a:t>
            </a:r>
            <a:endParaRPr sz="40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i="0" u="none" strike="noStrike" cap="none">
                <a:solidFill>
                  <a:schemeClr val="dk1"/>
                </a:solidFill>
              </a:rPr>
              <a:t>Texto - fonte arial 3</a:t>
            </a:r>
            <a:r>
              <a:rPr lang="pt-BR" sz="3000">
                <a:solidFill>
                  <a:schemeClr val="dk1"/>
                </a:solidFill>
              </a:rPr>
              <a:t>0</a:t>
            </a:r>
            <a:endParaRPr sz="30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800" b="1" i="0" u="none" strike="noStrike" cap="none">
                <a:solidFill>
                  <a:schemeClr val="dk1"/>
                </a:solidFill>
              </a:rPr>
              <a:t> </a:t>
            </a:r>
            <a:endParaRPr sz="14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179125" y="35043319"/>
            <a:ext cx="10881112" cy="1611073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lang="pt-BR" sz="3200" b="1" i="0" u="none" strike="noStrike" cap="none">
                <a:solidFill>
                  <a:schemeClr val="dk1"/>
                </a:solidFill>
              </a:rPr>
              <a:t>Email para contato: (fonte arial </a:t>
            </a:r>
            <a:r>
              <a:rPr lang="pt-BR" sz="3200" b="1">
                <a:solidFill>
                  <a:schemeClr val="dk1"/>
                </a:solidFill>
              </a:rPr>
              <a:t>32</a:t>
            </a:r>
            <a:r>
              <a:rPr lang="pt-BR" sz="3200" b="1" i="0" u="none" strike="noStrike" cap="none">
                <a:solidFill>
                  <a:schemeClr val="dk1"/>
                </a:solidFill>
              </a:rPr>
              <a:t>)</a:t>
            </a:r>
            <a:endParaRPr sz="3200" i="0" u="none" strike="noStrike" cap="none">
              <a:solidFill>
                <a:schemeClr val="dk1"/>
              </a:solidFill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3">
            <a:alphaModFix/>
          </a:blip>
          <a:srcRect l="5027" r="5036"/>
          <a:stretch/>
        </p:blipFill>
        <p:spPr>
          <a:xfrm>
            <a:off x="13754150" y="491700"/>
            <a:ext cx="8762251" cy="487817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1179125" y="16893447"/>
            <a:ext cx="10871950" cy="3292343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</a:rPr>
              <a:t>Objetivos</a:t>
            </a:r>
            <a:endParaRPr sz="40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</a:rPr>
              <a:t>Título - negrito, fonte arial 40 </a:t>
            </a:r>
            <a:endParaRPr sz="40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i="0" u="none" strike="noStrike" cap="none">
                <a:solidFill>
                  <a:schemeClr val="dk1"/>
                </a:solidFill>
              </a:rPr>
              <a:t>Texto - fonte arial 3</a:t>
            </a:r>
            <a:r>
              <a:rPr lang="pt-BR" sz="3000">
                <a:solidFill>
                  <a:schemeClr val="dk1"/>
                </a:solidFill>
              </a:rPr>
              <a:t>0</a:t>
            </a:r>
            <a:endParaRPr sz="30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2793925" y="35076203"/>
            <a:ext cx="10138262" cy="157819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lang="pt-BR" sz="3200" b="1" i="0" u="none" strike="noStrike" cap="none">
                <a:solidFill>
                  <a:schemeClr val="dk1"/>
                </a:solidFill>
              </a:rPr>
              <a:t>Apoio: </a:t>
            </a:r>
            <a:r>
              <a:rPr lang="pt-BR" sz="3200" i="0" u="none" strike="noStrike" cap="none">
                <a:solidFill>
                  <a:schemeClr val="dk1"/>
                </a:solidFill>
              </a:rPr>
              <a:t>(em caso de apoio financeiro) fonte Arial </a:t>
            </a:r>
            <a:r>
              <a:rPr lang="pt-BR" sz="3200">
                <a:solidFill>
                  <a:schemeClr val="dk1"/>
                </a:solidFill>
              </a:rPr>
              <a:t>32</a:t>
            </a:r>
            <a:endParaRPr sz="3200" i="0" u="none" strike="noStrike" cap="non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Macintosh PowerPoint</Application>
  <PresentationFormat>Custom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moplima</cp:lastModifiedBy>
  <cp:revision>1</cp:revision>
  <dcterms:modified xsi:type="dcterms:W3CDTF">2024-09-25T20:10:22Z</dcterms:modified>
</cp:coreProperties>
</file>